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0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949" y="3121349"/>
            <a:ext cx="8001000" cy="2971801"/>
          </a:xfrm>
        </p:spPr>
        <p:txBody>
          <a:bodyPr>
            <a:normAutofit/>
          </a:bodyPr>
          <a:lstStyle/>
          <a:p>
            <a:r>
              <a:rPr lang="en-US" sz="3200" cap="none" dirty="0" smtClean="0"/>
              <a:t>Entering the Dutch market</a:t>
            </a:r>
            <a:endParaRPr lang="nl-NL" sz="3200" cap="none" dirty="0"/>
          </a:p>
        </p:txBody>
      </p:sp>
      <p:pic>
        <p:nvPicPr>
          <p:cNvPr id="1026" name="Picture 2" descr="Image result for blueop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448" y="1561563"/>
            <a:ext cx="3524250" cy="35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37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Insights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Most investors are older than the targe audience (age 25-40)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Dutch investors are interested in clean energy, organic food &amp; healthy lifestyle </a:t>
            </a:r>
            <a:r>
              <a:rPr lang="en-US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High ROI </a:t>
            </a:r>
          </a:p>
          <a:p>
            <a:r>
              <a:rPr lang="en-US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Also interested in investing in own local municipality</a:t>
            </a:r>
          </a:p>
          <a:p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873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ProbLem</a:t>
            </a:r>
            <a:endParaRPr lang="nl-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Unknown company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New technology (A.I.)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No human interference </a:t>
            </a:r>
          </a:p>
          <a:p>
            <a:pPr lvl="1"/>
            <a:r>
              <a:rPr lang="en-US" sz="3200" b="1" dirty="0" smtClean="0">
                <a:solidFill>
                  <a:schemeClr val="tx1"/>
                </a:solidFill>
              </a:rPr>
              <a:t>Trust </a:t>
            </a:r>
          </a:p>
          <a:p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76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762" y="453717"/>
            <a:ext cx="8534400" cy="1507067"/>
          </a:xfrm>
        </p:spPr>
        <p:txBody>
          <a:bodyPr/>
          <a:lstStyle/>
          <a:p>
            <a:r>
              <a:rPr lang="en-US" dirty="0" smtClean="0"/>
              <a:t>How to build trust with a new marketing experience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58" y="2309501"/>
            <a:ext cx="8534400" cy="361526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Recommendation by others?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Promising revenue data statistics?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Revenue guarantees?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Or simply seeing it for yourself!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 smtClean="0"/>
              <a:t>Introducing…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728387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>
                <a:solidFill>
                  <a:schemeClr val="tx1"/>
                </a:solidFill>
              </a:rPr>
              <a:t>Blueopes </a:t>
            </a:r>
            <a:r>
              <a:rPr lang="en-US" sz="6000" b="1" dirty="0" smtClean="0">
                <a:solidFill>
                  <a:schemeClr val="tx1"/>
                </a:solidFill>
              </a:rPr>
              <a:t>Bacon&amp;Beans  </a:t>
            </a:r>
            <a:endParaRPr lang="nl-NL" sz="60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1850" y="1728387"/>
            <a:ext cx="83406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Online test environment with points (Beans)</a:t>
            </a:r>
          </a:p>
          <a:p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No financial risk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Low threshhold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Seeing = </a:t>
            </a:r>
            <a:r>
              <a:rPr lang="en-US" sz="2800" dirty="0" smtClean="0"/>
              <a:t>believing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Play with friends</a:t>
            </a:r>
            <a:endParaRPr lang="en-US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ym typeface="Wingdings" panose="05000000000000000000" pitchFamily="2" charset="2"/>
              </a:rPr>
              <a:t>Always possible switch to real money investments</a:t>
            </a:r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381799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7.40741E-7 L 0.00039 -0.3550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7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70809"/>
            <a:ext cx="8534400" cy="1507067"/>
          </a:xfrm>
        </p:spPr>
        <p:txBody>
          <a:bodyPr/>
          <a:lstStyle/>
          <a:p>
            <a:r>
              <a:rPr lang="en-US" dirty="0" smtClean="0"/>
              <a:t>Marketing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506055"/>
            <a:ext cx="8534400" cy="3615267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FACEBOOK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YOUTUBE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Easily accessible </a:t>
            </a:r>
            <a:endParaRPr lang="nl-NL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409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22083"/>
            <a:ext cx="8534400" cy="1507067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172769"/>
            <a:ext cx="8534400" cy="361526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Fit with target </a:t>
            </a:r>
            <a:r>
              <a:rPr lang="en-US" sz="2400" dirty="0" smtClean="0">
                <a:solidFill>
                  <a:schemeClr val="tx1"/>
                </a:solidFill>
              </a:rPr>
              <a:t>audience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Gaining Trust </a:t>
            </a:r>
          </a:p>
        </p:txBody>
      </p:sp>
    </p:spTree>
    <p:extLst>
      <p:ext uri="{BB962C8B-B14F-4D97-AF65-F5344CB8AC3E}">
        <p14:creationId xmlns:p14="http://schemas.microsoft.com/office/powerpoint/2010/main" val="766102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158" y="2496162"/>
            <a:ext cx="8534400" cy="1507067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Bacon &amp; Beans</a:t>
            </a:r>
            <a:br>
              <a:rPr lang="en-US" sz="6600" b="1" dirty="0" smtClean="0"/>
            </a:br>
            <a:r>
              <a:rPr lang="en-US" sz="4000" b="1" dirty="0" smtClean="0">
                <a:solidFill>
                  <a:schemeClr val="tx1">
                    <a:lumMod val="85000"/>
                  </a:schemeClr>
                </a:solidFill>
              </a:rPr>
              <a:t>Because bacon is good for me</a:t>
            </a:r>
            <a:endParaRPr lang="nl-NL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0389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76</TotalTime>
  <Words>129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</vt:lpstr>
      <vt:lpstr>Wingdings 3</vt:lpstr>
      <vt:lpstr>Slice</vt:lpstr>
      <vt:lpstr>Entering the Dutch market</vt:lpstr>
      <vt:lpstr>General Insights</vt:lpstr>
      <vt:lpstr>The ProbLem</vt:lpstr>
      <vt:lpstr>How to build trust with a new marketing experience</vt:lpstr>
      <vt:lpstr>Introducing…</vt:lpstr>
      <vt:lpstr>Marketing</vt:lpstr>
      <vt:lpstr>COnclusion</vt:lpstr>
      <vt:lpstr>Bacon &amp; Beans Because bacon is good for 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Entering the Dutch market</dc:title>
  <dc:creator>Damien Tierney</dc:creator>
  <cp:lastModifiedBy>Damien Tierney</cp:lastModifiedBy>
  <cp:revision>13</cp:revision>
  <dcterms:created xsi:type="dcterms:W3CDTF">2017-04-23T17:38:57Z</dcterms:created>
  <dcterms:modified xsi:type="dcterms:W3CDTF">2017-04-24T08:46:51Z</dcterms:modified>
</cp:coreProperties>
</file>